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90FDF1-8E96-4E4B-8E65-33027DE7FDE9}" v="18" dt="2022-09-25T09:52:08.0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ip Murgic" userId="0d95f4283459adcf" providerId="LiveId" clId="{3990FDF1-8E96-4E4B-8E65-33027DE7FDE9}"/>
    <pc:docChg chg="undo custSel addSld modSld">
      <pc:chgData name="Josip Murgic" userId="0d95f4283459adcf" providerId="LiveId" clId="{3990FDF1-8E96-4E4B-8E65-33027DE7FDE9}" dt="2022-09-25T09:53:25.293" v="620" actId="1076"/>
      <pc:docMkLst>
        <pc:docMk/>
      </pc:docMkLst>
      <pc:sldChg chg="addSp modSp mod">
        <pc:chgData name="Josip Murgic" userId="0d95f4283459adcf" providerId="LiveId" clId="{3990FDF1-8E96-4E4B-8E65-33027DE7FDE9}" dt="2022-09-25T08:46:04.308" v="73" actId="1076"/>
        <pc:sldMkLst>
          <pc:docMk/>
          <pc:sldMk cId="2985852112" sldId="257"/>
        </pc:sldMkLst>
        <pc:picChg chg="add mod">
          <ac:chgData name="Josip Murgic" userId="0d95f4283459adcf" providerId="LiveId" clId="{3990FDF1-8E96-4E4B-8E65-33027DE7FDE9}" dt="2022-09-25T08:46:04.308" v="73" actId="1076"/>
          <ac:picMkLst>
            <pc:docMk/>
            <pc:sldMk cId="2985852112" sldId="257"/>
            <ac:picMk id="5" creationId="{45DA968C-4956-9222-C49C-FEEECAB58AD7}"/>
          </ac:picMkLst>
        </pc:picChg>
      </pc:sldChg>
      <pc:sldChg chg="addSp modSp mod">
        <pc:chgData name="Josip Murgic" userId="0d95f4283459adcf" providerId="LiveId" clId="{3990FDF1-8E96-4E4B-8E65-33027DE7FDE9}" dt="2022-09-25T08:48:50.191" v="83" actId="1076"/>
        <pc:sldMkLst>
          <pc:docMk/>
          <pc:sldMk cId="465438869" sldId="260"/>
        </pc:sldMkLst>
        <pc:spChg chg="mod">
          <ac:chgData name="Josip Murgic" userId="0d95f4283459adcf" providerId="LiveId" clId="{3990FDF1-8E96-4E4B-8E65-33027DE7FDE9}" dt="2022-09-25T08:48:45.668" v="81" actId="1076"/>
          <ac:spMkLst>
            <pc:docMk/>
            <pc:sldMk cId="465438869" sldId="260"/>
            <ac:spMk id="3" creationId="{954C1A81-D0F7-D39E-71EB-533CF20C0B6B}"/>
          </ac:spMkLst>
        </pc:spChg>
        <pc:picChg chg="add mod">
          <ac:chgData name="Josip Murgic" userId="0d95f4283459adcf" providerId="LiveId" clId="{3990FDF1-8E96-4E4B-8E65-33027DE7FDE9}" dt="2022-09-25T08:48:48.724" v="82" actId="1076"/>
          <ac:picMkLst>
            <pc:docMk/>
            <pc:sldMk cId="465438869" sldId="260"/>
            <ac:picMk id="5" creationId="{4C992E2D-EB41-B196-854F-BAD0C2DCB6C5}"/>
          </ac:picMkLst>
        </pc:picChg>
        <pc:picChg chg="add mod">
          <ac:chgData name="Josip Murgic" userId="0d95f4283459adcf" providerId="LiveId" clId="{3990FDF1-8E96-4E4B-8E65-33027DE7FDE9}" dt="2022-09-25T08:48:50.191" v="83" actId="1076"/>
          <ac:picMkLst>
            <pc:docMk/>
            <pc:sldMk cId="465438869" sldId="260"/>
            <ac:picMk id="7" creationId="{B2110A14-182D-0C65-BA99-39F0BF99E69E}"/>
          </ac:picMkLst>
        </pc:picChg>
      </pc:sldChg>
      <pc:sldChg chg="addSp modSp mod">
        <pc:chgData name="Josip Murgic" userId="0d95f4283459adcf" providerId="LiveId" clId="{3990FDF1-8E96-4E4B-8E65-33027DE7FDE9}" dt="2022-09-25T08:49:47.376" v="86" actId="1076"/>
        <pc:sldMkLst>
          <pc:docMk/>
          <pc:sldMk cId="447925033" sldId="261"/>
        </pc:sldMkLst>
        <pc:picChg chg="add mod">
          <ac:chgData name="Josip Murgic" userId="0d95f4283459adcf" providerId="LiveId" clId="{3990FDF1-8E96-4E4B-8E65-33027DE7FDE9}" dt="2022-09-25T08:49:38.651" v="84" actId="1076"/>
          <ac:picMkLst>
            <pc:docMk/>
            <pc:sldMk cId="447925033" sldId="261"/>
            <ac:picMk id="5" creationId="{039089B6-EF64-6EDF-453A-CCC9FC81E3E4}"/>
          </ac:picMkLst>
        </pc:picChg>
        <pc:picChg chg="add mod">
          <ac:chgData name="Josip Murgic" userId="0d95f4283459adcf" providerId="LiveId" clId="{3990FDF1-8E96-4E4B-8E65-33027DE7FDE9}" dt="2022-09-25T08:49:47.376" v="86" actId="1076"/>
          <ac:picMkLst>
            <pc:docMk/>
            <pc:sldMk cId="447925033" sldId="261"/>
            <ac:picMk id="7" creationId="{9034598D-9CEF-B470-0A5D-4B759E5BEA7F}"/>
          </ac:picMkLst>
        </pc:picChg>
      </pc:sldChg>
      <pc:sldChg chg="addSp delSp modSp mod setBg">
        <pc:chgData name="Josip Murgic" userId="0d95f4283459adcf" providerId="LiveId" clId="{3990FDF1-8E96-4E4B-8E65-33027DE7FDE9}" dt="2022-09-25T08:43:59.554" v="67" actId="1076"/>
        <pc:sldMkLst>
          <pc:docMk/>
          <pc:sldMk cId="1068541424" sldId="262"/>
        </pc:sldMkLst>
        <pc:spChg chg="mod">
          <ac:chgData name="Josip Murgic" userId="0d95f4283459adcf" providerId="LiveId" clId="{3990FDF1-8E96-4E4B-8E65-33027DE7FDE9}" dt="2022-09-25T08:33:53.643" v="6" actId="26606"/>
          <ac:spMkLst>
            <pc:docMk/>
            <pc:sldMk cId="1068541424" sldId="262"/>
            <ac:spMk id="2" creationId="{6BC7F030-F2D0-A7A6-8E98-3C4A603ABE54}"/>
          </ac:spMkLst>
        </pc:spChg>
        <pc:spChg chg="mod">
          <ac:chgData name="Josip Murgic" userId="0d95f4283459adcf" providerId="LiveId" clId="{3990FDF1-8E96-4E4B-8E65-33027DE7FDE9}" dt="2022-09-25T08:43:33.175" v="58" actId="20577"/>
          <ac:spMkLst>
            <pc:docMk/>
            <pc:sldMk cId="1068541424" sldId="262"/>
            <ac:spMk id="3" creationId="{6F12DAD1-D7B4-17BE-AD48-859321B797CE}"/>
          </ac:spMkLst>
        </pc:spChg>
        <pc:spChg chg="add del">
          <ac:chgData name="Josip Murgic" userId="0d95f4283459adcf" providerId="LiveId" clId="{3990FDF1-8E96-4E4B-8E65-33027DE7FDE9}" dt="2022-09-25T08:33:53.643" v="6" actId="26606"/>
          <ac:spMkLst>
            <pc:docMk/>
            <pc:sldMk cId="1068541424" sldId="262"/>
            <ac:spMk id="8" creationId="{CADF2543-1B6F-4FBC-A7AF-53A0430E05AB}"/>
          </ac:spMkLst>
        </pc:spChg>
        <pc:grpChg chg="add del">
          <ac:chgData name="Josip Murgic" userId="0d95f4283459adcf" providerId="LiveId" clId="{3990FDF1-8E96-4E4B-8E65-33027DE7FDE9}" dt="2022-09-25T08:33:53.643" v="6" actId="26606"/>
          <ac:grpSpMkLst>
            <pc:docMk/>
            <pc:sldMk cId="1068541424" sldId="262"/>
            <ac:grpSpMk id="10" creationId="{A80A6E81-6B71-43DF-877B-E964A9A4CB68}"/>
          </ac:grpSpMkLst>
        </pc:grpChg>
        <pc:picChg chg="add mod">
          <ac:chgData name="Josip Murgic" userId="0d95f4283459adcf" providerId="LiveId" clId="{3990FDF1-8E96-4E4B-8E65-33027DE7FDE9}" dt="2022-09-25T08:43:57.248" v="66" actId="1076"/>
          <ac:picMkLst>
            <pc:docMk/>
            <pc:sldMk cId="1068541424" sldId="262"/>
            <ac:picMk id="5" creationId="{DE12F451-D69C-60A2-7C0B-634B8C780AE5}"/>
          </ac:picMkLst>
        </pc:picChg>
        <pc:picChg chg="add mod">
          <ac:chgData name="Josip Murgic" userId="0d95f4283459adcf" providerId="LiveId" clId="{3990FDF1-8E96-4E4B-8E65-33027DE7FDE9}" dt="2022-09-25T08:43:59.554" v="67" actId="1076"/>
          <ac:picMkLst>
            <pc:docMk/>
            <pc:sldMk cId="1068541424" sldId="262"/>
            <ac:picMk id="7" creationId="{F8919222-1C35-31F8-2FBF-1D9DE34B3BDA}"/>
          </ac:picMkLst>
        </pc:picChg>
      </pc:sldChg>
      <pc:sldChg chg="addSp modSp mod">
        <pc:chgData name="Josip Murgic" userId="0d95f4283459adcf" providerId="LiveId" clId="{3990FDF1-8E96-4E4B-8E65-33027DE7FDE9}" dt="2022-09-25T09:50:52.376" v="579" actId="1076"/>
        <pc:sldMkLst>
          <pc:docMk/>
          <pc:sldMk cId="1617458161" sldId="263"/>
        </pc:sldMkLst>
        <pc:spChg chg="mod">
          <ac:chgData name="Josip Murgic" userId="0d95f4283459adcf" providerId="LiveId" clId="{3990FDF1-8E96-4E4B-8E65-33027DE7FDE9}" dt="2022-09-25T09:49:31.137" v="575" actId="20577"/>
          <ac:spMkLst>
            <pc:docMk/>
            <pc:sldMk cId="1617458161" sldId="263"/>
            <ac:spMk id="3" creationId="{C192129D-7936-3807-4DB6-3105CD27C6C7}"/>
          </ac:spMkLst>
        </pc:spChg>
        <pc:picChg chg="add mod">
          <ac:chgData name="Josip Murgic" userId="0d95f4283459adcf" providerId="LiveId" clId="{3990FDF1-8E96-4E4B-8E65-33027DE7FDE9}" dt="2022-09-25T08:51:48.877" v="88" actId="1076"/>
          <ac:picMkLst>
            <pc:docMk/>
            <pc:sldMk cId="1617458161" sldId="263"/>
            <ac:picMk id="5" creationId="{5825FBAC-55D4-3A12-1554-CFD03DB08B23}"/>
          </ac:picMkLst>
        </pc:picChg>
        <pc:picChg chg="add mod">
          <ac:chgData name="Josip Murgic" userId="0d95f4283459adcf" providerId="LiveId" clId="{3990FDF1-8E96-4E4B-8E65-33027DE7FDE9}" dt="2022-09-25T09:50:52.376" v="579" actId="1076"/>
          <ac:picMkLst>
            <pc:docMk/>
            <pc:sldMk cId="1617458161" sldId="263"/>
            <ac:picMk id="7" creationId="{11DA54D6-EF68-290A-2EB5-4CADF8D17000}"/>
          </ac:picMkLst>
        </pc:picChg>
      </pc:sldChg>
      <pc:sldChg chg="addSp modSp mod">
        <pc:chgData name="Josip Murgic" userId="0d95f4283459adcf" providerId="LiveId" clId="{3990FDF1-8E96-4E4B-8E65-33027DE7FDE9}" dt="2022-09-25T08:52:57.383" v="92" actId="1076"/>
        <pc:sldMkLst>
          <pc:docMk/>
          <pc:sldMk cId="3623835829" sldId="265"/>
        </pc:sldMkLst>
        <pc:picChg chg="add mod">
          <ac:chgData name="Josip Murgic" userId="0d95f4283459adcf" providerId="LiveId" clId="{3990FDF1-8E96-4E4B-8E65-33027DE7FDE9}" dt="2022-09-25T08:52:57.383" v="92" actId="1076"/>
          <ac:picMkLst>
            <pc:docMk/>
            <pc:sldMk cId="3623835829" sldId="265"/>
            <ac:picMk id="4" creationId="{1F47889E-09DA-4452-F320-F5085375F9CF}"/>
          </ac:picMkLst>
        </pc:picChg>
      </pc:sldChg>
      <pc:sldChg chg="addSp delSp modSp new mod">
        <pc:chgData name="Josip Murgic" userId="0d95f4283459adcf" providerId="LiveId" clId="{3990FDF1-8E96-4E4B-8E65-33027DE7FDE9}" dt="2022-09-25T09:07:41.727" v="345" actId="1076"/>
        <pc:sldMkLst>
          <pc:docMk/>
          <pc:sldMk cId="4243032831" sldId="266"/>
        </pc:sldMkLst>
        <pc:spChg chg="mod">
          <ac:chgData name="Josip Murgic" userId="0d95f4283459adcf" providerId="LiveId" clId="{3990FDF1-8E96-4E4B-8E65-33027DE7FDE9}" dt="2022-09-25T08:55:09.279" v="138" actId="20577"/>
          <ac:spMkLst>
            <pc:docMk/>
            <pc:sldMk cId="4243032831" sldId="266"/>
            <ac:spMk id="2" creationId="{9149A442-7629-2C9B-71AA-EF91F07ADB8E}"/>
          </ac:spMkLst>
        </pc:spChg>
        <pc:spChg chg="del mod">
          <ac:chgData name="Josip Murgic" userId="0d95f4283459adcf" providerId="LiveId" clId="{3990FDF1-8E96-4E4B-8E65-33027DE7FDE9}" dt="2022-09-25T08:55:00.720" v="129" actId="478"/>
          <ac:spMkLst>
            <pc:docMk/>
            <pc:sldMk cId="4243032831" sldId="266"/>
            <ac:spMk id="3" creationId="{C37D2FAB-05D6-B286-0E82-36267587E8F6}"/>
          </ac:spMkLst>
        </pc:spChg>
        <pc:picChg chg="add mod">
          <ac:chgData name="Josip Murgic" userId="0d95f4283459adcf" providerId="LiveId" clId="{3990FDF1-8E96-4E4B-8E65-33027DE7FDE9}" dt="2022-09-25T09:07:41.727" v="345" actId="1076"/>
          <ac:picMkLst>
            <pc:docMk/>
            <pc:sldMk cId="4243032831" sldId="266"/>
            <ac:picMk id="5" creationId="{CB3B4CD1-71AA-21A8-AEAA-1D0CDDD92C54}"/>
          </ac:picMkLst>
        </pc:picChg>
      </pc:sldChg>
      <pc:sldChg chg="addSp delSp modSp new mod">
        <pc:chgData name="Josip Murgic" userId="0d95f4283459adcf" providerId="LiveId" clId="{3990FDF1-8E96-4E4B-8E65-33027DE7FDE9}" dt="2022-09-25T09:07:50.054" v="346" actId="14100"/>
        <pc:sldMkLst>
          <pc:docMk/>
          <pc:sldMk cId="156755332" sldId="267"/>
        </pc:sldMkLst>
        <pc:spChg chg="mod">
          <ac:chgData name="Josip Murgic" userId="0d95f4283459adcf" providerId="LiveId" clId="{3990FDF1-8E96-4E4B-8E65-33027DE7FDE9}" dt="2022-09-25T09:07:50.054" v="346" actId="14100"/>
          <ac:spMkLst>
            <pc:docMk/>
            <pc:sldMk cId="156755332" sldId="267"/>
            <ac:spMk id="2" creationId="{D4891F18-B2C5-8EAA-28C9-8A524A394FE7}"/>
          </ac:spMkLst>
        </pc:spChg>
        <pc:spChg chg="del mod">
          <ac:chgData name="Josip Murgic" userId="0d95f4283459adcf" providerId="LiveId" clId="{3990FDF1-8E96-4E4B-8E65-33027DE7FDE9}" dt="2022-09-25T08:59:48.043" v="171" actId="478"/>
          <ac:spMkLst>
            <pc:docMk/>
            <pc:sldMk cId="156755332" sldId="267"/>
            <ac:spMk id="3" creationId="{A96B571E-BEB0-C659-B044-B8E7C3824E3E}"/>
          </ac:spMkLst>
        </pc:spChg>
        <pc:picChg chg="add mod">
          <ac:chgData name="Josip Murgic" userId="0d95f4283459adcf" providerId="LiveId" clId="{3990FDF1-8E96-4E4B-8E65-33027DE7FDE9}" dt="2022-09-25T09:02:29.110" v="176" actId="1076"/>
          <ac:picMkLst>
            <pc:docMk/>
            <pc:sldMk cId="156755332" sldId="267"/>
            <ac:picMk id="5" creationId="{4BF98E84-9D9F-3081-F797-767EF2F6E363}"/>
          </ac:picMkLst>
        </pc:picChg>
      </pc:sldChg>
      <pc:sldChg chg="addSp delSp modSp new mod">
        <pc:chgData name="Josip Murgic" userId="0d95f4283459adcf" providerId="LiveId" clId="{3990FDF1-8E96-4E4B-8E65-33027DE7FDE9}" dt="2022-09-25T09:07:57.872" v="349" actId="14100"/>
        <pc:sldMkLst>
          <pc:docMk/>
          <pc:sldMk cId="2294678968" sldId="268"/>
        </pc:sldMkLst>
        <pc:spChg chg="mod">
          <ac:chgData name="Josip Murgic" userId="0d95f4283459adcf" providerId="LiveId" clId="{3990FDF1-8E96-4E4B-8E65-33027DE7FDE9}" dt="2022-09-25T09:07:57.872" v="349" actId="14100"/>
          <ac:spMkLst>
            <pc:docMk/>
            <pc:sldMk cId="2294678968" sldId="268"/>
            <ac:spMk id="2" creationId="{5834471D-6B09-9A77-FF00-E62942B9F38D}"/>
          </ac:spMkLst>
        </pc:spChg>
        <pc:spChg chg="del mod">
          <ac:chgData name="Josip Murgic" userId="0d95f4283459adcf" providerId="LiveId" clId="{3990FDF1-8E96-4E4B-8E65-33027DE7FDE9}" dt="2022-09-25T09:03:41.495" v="269" actId="478"/>
          <ac:spMkLst>
            <pc:docMk/>
            <pc:sldMk cId="2294678968" sldId="268"/>
            <ac:spMk id="3" creationId="{C621F9A7-6F26-E12D-BA4A-0625C54353CA}"/>
          </ac:spMkLst>
        </pc:spChg>
        <pc:picChg chg="add mod">
          <ac:chgData name="Josip Murgic" userId="0d95f4283459adcf" providerId="LiveId" clId="{3990FDF1-8E96-4E4B-8E65-33027DE7FDE9}" dt="2022-09-25T09:06:11.432" v="275" actId="14100"/>
          <ac:picMkLst>
            <pc:docMk/>
            <pc:sldMk cId="2294678968" sldId="268"/>
            <ac:picMk id="5" creationId="{C3FDD9A4-3468-5FE9-DC2E-5856C0A89F93}"/>
          </ac:picMkLst>
        </pc:picChg>
      </pc:sldChg>
      <pc:sldChg chg="addSp delSp modSp new mod">
        <pc:chgData name="Josip Murgic" userId="0d95f4283459adcf" providerId="LiveId" clId="{3990FDF1-8E96-4E4B-8E65-33027DE7FDE9}" dt="2022-09-25T09:07:32.047" v="344" actId="14100"/>
        <pc:sldMkLst>
          <pc:docMk/>
          <pc:sldMk cId="3649057816" sldId="269"/>
        </pc:sldMkLst>
        <pc:spChg chg="mod">
          <ac:chgData name="Josip Murgic" userId="0d95f4283459adcf" providerId="LiveId" clId="{3990FDF1-8E96-4E4B-8E65-33027DE7FDE9}" dt="2022-09-25T09:07:12.947" v="339" actId="1076"/>
          <ac:spMkLst>
            <pc:docMk/>
            <pc:sldMk cId="3649057816" sldId="269"/>
            <ac:spMk id="2" creationId="{6867C6F7-27D0-5F27-439E-CB0DF4258922}"/>
          </ac:spMkLst>
        </pc:spChg>
        <pc:spChg chg="del mod">
          <ac:chgData name="Josip Murgic" userId="0d95f4283459adcf" providerId="LiveId" clId="{3990FDF1-8E96-4E4B-8E65-33027DE7FDE9}" dt="2022-09-25T09:07:17.056" v="341" actId="478"/>
          <ac:spMkLst>
            <pc:docMk/>
            <pc:sldMk cId="3649057816" sldId="269"/>
            <ac:spMk id="3" creationId="{74F66273-6800-8DF8-4504-5E08D4003C0F}"/>
          </ac:spMkLst>
        </pc:spChg>
        <pc:picChg chg="add mod">
          <ac:chgData name="Josip Murgic" userId="0d95f4283459adcf" providerId="LiveId" clId="{3990FDF1-8E96-4E4B-8E65-33027DE7FDE9}" dt="2022-09-25T09:07:32.047" v="344" actId="14100"/>
          <ac:picMkLst>
            <pc:docMk/>
            <pc:sldMk cId="3649057816" sldId="269"/>
            <ac:picMk id="5" creationId="{CBF7CBFA-A226-A781-B7CC-E7816D0A2253}"/>
          </ac:picMkLst>
        </pc:picChg>
      </pc:sldChg>
      <pc:sldChg chg="addSp delSp modSp new mod">
        <pc:chgData name="Josip Murgic" userId="0d95f4283459adcf" providerId="LiveId" clId="{3990FDF1-8E96-4E4B-8E65-33027DE7FDE9}" dt="2022-09-25T09:09:03.370" v="385" actId="14100"/>
        <pc:sldMkLst>
          <pc:docMk/>
          <pc:sldMk cId="2768245957" sldId="270"/>
        </pc:sldMkLst>
        <pc:spChg chg="mod">
          <ac:chgData name="Josip Murgic" userId="0d95f4283459adcf" providerId="LiveId" clId="{3990FDF1-8E96-4E4B-8E65-33027DE7FDE9}" dt="2022-09-25T09:08:48.387" v="381" actId="1076"/>
          <ac:spMkLst>
            <pc:docMk/>
            <pc:sldMk cId="2768245957" sldId="270"/>
            <ac:spMk id="2" creationId="{5FF3E498-A58B-E22D-2C06-658C0217C1C6}"/>
          </ac:spMkLst>
        </pc:spChg>
        <pc:spChg chg="del">
          <ac:chgData name="Josip Murgic" userId="0d95f4283459adcf" providerId="LiveId" clId="{3990FDF1-8E96-4E4B-8E65-33027DE7FDE9}" dt="2022-09-25T09:08:42.286" v="380" actId="478"/>
          <ac:spMkLst>
            <pc:docMk/>
            <pc:sldMk cId="2768245957" sldId="270"/>
            <ac:spMk id="3" creationId="{58D5F22F-EA6E-3189-335C-45A7CB188DF9}"/>
          </ac:spMkLst>
        </pc:spChg>
        <pc:picChg chg="add mod">
          <ac:chgData name="Josip Murgic" userId="0d95f4283459adcf" providerId="LiveId" clId="{3990FDF1-8E96-4E4B-8E65-33027DE7FDE9}" dt="2022-09-25T09:09:03.370" v="385" actId="14100"/>
          <ac:picMkLst>
            <pc:docMk/>
            <pc:sldMk cId="2768245957" sldId="270"/>
            <ac:picMk id="5" creationId="{C029140D-3180-3DB6-56A2-A03F6853333D}"/>
          </ac:picMkLst>
        </pc:picChg>
      </pc:sldChg>
      <pc:sldChg chg="addSp delSp modSp new mod">
        <pc:chgData name="Josip Murgic" userId="0d95f4283459adcf" providerId="LiveId" clId="{3990FDF1-8E96-4E4B-8E65-33027DE7FDE9}" dt="2022-09-25T09:11:11.421" v="419" actId="1076"/>
        <pc:sldMkLst>
          <pc:docMk/>
          <pc:sldMk cId="224765071" sldId="271"/>
        </pc:sldMkLst>
        <pc:spChg chg="mod">
          <ac:chgData name="Josip Murgic" userId="0d95f4283459adcf" providerId="LiveId" clId="{3990FDF1-8E96-4E4B-8E65-33027DE7FDE9}" dt="2022-09-25T09:11:07.859" v="418" actId="14100"/>
          <ac:spMkLst>
            <pc:docMk/>
            <pc:sldMk cId="224765071" sldId="271"/>
            <ac:spMk id="2" creationId="{A7C9E1EC-2F2F-038E-C052-E0066A7B4EC0}"/>
          </ac:spMkLst>
        </pc:spChg>
        <pc:spChg chg="del">
          <ac:chgData name="Josip Murgic" userId="0d95f4283459adcf" providerId="LiveId" clId="{3990FDF1-8E96-4E4B-8E65-33027DE7FDE9}" dt="2022-09-25T09:09:42.913" v="388" actId="478"/>
          <ac:spMkLst>
            <pc:docMk/>
            <pc:sldMk cId="224765071" sldId="271"/>
            <ac:spMk id="3" creationId="{F2FCDFC3-A8C6-433F-D20B-051D8020A0B9}"/>
          </ac:spMkLst>
        </pc:spChg>
        <pc:picChg chg="add mod">
          <ac:chgData name="Josip Murgic" userId="0d95f4283459adcf" providerId="LiveId" clId="{3990FDF1-8E96-4E4B-8E65-33027DE7FDE9}" dt="2022-09-25T09:11:11.421" v="419" actId="1076"/>
          <ac:picMkLst>
            <pc:docMk/>
            <pc:sldMk cId="224765071" sldId="271"/>
            <ac:picMk id="5" creationId="{C26126E6-DDF6-2F0A-8800-7AA45B34F17D}"/>
          </ac:picMkLst>
        </pc:picChg>
      </pc:sldChg>
      <pc:sldChg chg="addSp delSp modSp new mod">
        <pc:chgData name="Josip Murgic" userId="0d95f4283459adcf" providerId="LiveId" clId="{3990FDF1-8E96-4E4B-8E65-33027DE7FDE9}" dt="2022-09-25T09:53:25.293" v="620" actId="1076"/>
        <pc:sldMkLst>
          <pc:docMk/>
          <pc:sldMk cId="2117626047" sldId="272"/>
        </pc:sldMkLst>
        <pc:spChg chg="mod">
          <ac:chgData name="Josip Murgic" userId="0d95f4283459adcf" providerId="LiveId" clId="{3990FDF1-8E96-4E4B-8E65-33027DE7FDE9}" dt="2022-09-25T09:12:42.925" v="450" actId="14100"/>
          <ac:spMkLst>
            <pc:docMk/>
            <pc:sldMk cId="2117626047" sldId="272"/>
            <ac:spMk id="2" creationId="{A2DE9FC3-7AEA-4C7B-BF73-E8A4651B7730}"/>
          </ac:spMkLst>
        </pc:spChg>
        <pc:spChg chg="del">
          <ac:chgData name="Josip Murgic" userId="0d95f4283459adcf" providerId="LiveId" clId="{3990FDF1-8E96-4E4B-8E65-33027DE7FDE9}" dt="2022-09-25T09:11:47.661" v="445" actId="478"/>
          <ac:spMkLst>
            <pc:docMk/>
            <pc:sldMk cId="2117626047" sldId="272"/>
            <ac:spMk id="3" creationId="{ABB3EE99-9A85-35CD-FA98-4CE761AC0AA2}"/>
          </ac:spMkLst>
        </pc:spChg>
        <pc:spChg chg="add mod">
          <ac:chgData name="Josip Murgic" userId="0d95f4283459adcf" providerId="LiveId" clId="{3990FDF1-8E96-4E4B-8E65-33027DE7FDE9}" dt="2022-09-25T09:53:13.734" v="616" actId="1076"/>
          <ac:spMkLst>
            <pc:docMk/>
            <pc:sldMk cId="2117626047" sldId="272"/>
            <ac:spMk id="6" creationId="{8CDA86D3-49D4-6CB4-12F0-BB6C798454D4}"/>
          </ac:spMkLst>
        </pc:spChg>
        <pc:picChg chg="add mod">
          <ac:chgData name="Josip Murgic" userId="0d95f4283459adcf" providerId="LiveId" clId="{3990FDF1-8E96-4E4B-8E65-33027DE7FDE9}" dt="2022-09-25T09:53:25.293" v="620" actId="1076"/>
          <ac:picMkLst>
            <pc:docMk/>
            <pc:sldMk cId="2117626047" sldId="272"/>
            <ac:picMk id="5" creationId="{A759B6A5-84FA-2700-73EF-FD82A7AE2A5B}"/>
          </ac:picMkLst>
        </pc:picChg>
      </pc:sldChg>
      <pc:sldChg chg="delSp modSp new mod">
        <pc:chgData name="Josip Murgic" userId="0d95f4283459adcf" providerId="LiveId" clId="{3990FDF1-8E96-4E4B-8E65-33027DE7FDE9}" dt="2022-09-25T09:14:07.607" v="483" actId="20577"/>
        <pc:sldMkLst>
          <pc:docMk/>
          <pc:sldMk cId="499692210" sldId="273"/>
        </pc:sldMkLst>
        <pc:spChg chg="mod">
          <ac:chgData name="Josip Murgic" userId="0d95f4283459adcf" providerId="LiveId" clId="{3990FDF1-8E96-4E4B-8E65-33027DE7FDE9}" dt="2022-09-25T09:14:07.607" v="483" actId="20577"/>
          <ac:spMkLst>
            <pc:docMk/>
            <pc:sldMk cId="499692210" sldId="273"/>
            <ac:spMk id="2" creationId="{79E6FDB0-E2F8-B707-E531-FD4C2C601632}"/>
          </ac:spMkLst>
        </pc:spChg>
        <pc:spChg chg="del">
          <ac:chgData name="Josip Murgic" userId="0d95f4283459adcf" providerId="LiveId" clId="{3990FDF1-8E96-4E4B-8E65-33027DE7FDE9}" dt="2022-09-25T09:13:49.993" v="453" actId="478"/>
          <ac:spMkLst>
            <pc:docMk/>
            <pc:sldMk cId="499692210" sldId="273"/>
            <ac:spMk id="3" creationId="{88E358DB-E42B-098A-CC2E-198DB92F44E3}"/>
          </ac:spMkLst>
        </pc:spChg>
      </pc:sldChg>
      <pc:sldChg chg="new">
        <pc:chgData name="Josip Murgic" userId="0d95f4283459adcf" providerId="LiveId" clId="{3990FDF1-8E96-4E4B-8E65-33027DE7FDE9}" dt="2022-09-25T09:51:55.065" v="580" actId="680"/>
        <pc:sldMkLst>
          <pc:docMk/>
          <pc:sldMk cId="411199339" sldId="27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356-69A7-4FC9-9BFE-1A3D7A81A7C9}" type="datetimeFigureOut">
              <a:rPr lang="en-GB" smtClean="0"/>
              <a:t>25/09/2022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9E6F-2349-4115-80EF-4460846C2DF4}" type="slidenum">
              <a:rPr lang="en-GB" smtClean="0"/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9996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356-69A7-4FC9-9BFE-1A3D7A81A7C9}" type="datetimeFigureOut">
              <a:rPr lang="en-GB" smtClean="0"/>
              <a:t>25/09/2022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9E6F-2349-4115-80EF-4460846C2D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724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356-69A7-4FC9-9BFE-1A3D7A81A7C9}" type="datetimeFigureOut">
              <a:rPr lang="en-GB" smtClean="0"/>
              <a:t>25/09/2022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9E6F-2349-4115-80EF-4460846C2D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318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356-69A7-4FC9-9BFE-1A3D7A81A7C9}" type="datetimeFigureOut">
              <a:rPr lang="en-GB" smtClean="0"/>
              <a:t>25/09/2022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9E6F-2349-4115-80EF-4460846C2DF4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6345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356-69A7-4FC9-9BFE-1A3D7A81A7C9}" type="datetimeFigureOut">
              <a:rPr lang="en-GB" smtClean="0"/>
              <a:t>25/09/2022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9E6F-2349-4115-80EF-4460846C2D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15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 cit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hr-HR"/>
              <a:t>Kliknite da biste uredili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356-69A7-4FC9-9BFE-1A3D7A81A7C9}" type="datetimeFigureOut">
              <a:rPr lang="en-GB" smtClean="0"/>
              <a:t>25/09/2022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9E6F-2349-4115-80EF-4460846C2DF4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219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ili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hr-HR"/>
              <a:t>Kliknite da biste uredili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356-69A7-4FC9-9BFE-1A3D7A81A7C9}" type="datetimeFigureOut">
              <a:rPr lang="en-GB" smtClean="0"/>
              <a:t>25/09/2022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9E6F-2349-4115-80EF-4460846C2D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748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356-69A7-4FC9-9BFE-1A3D7A81A7C9}" type="datetimeFigureOut">
              <a:rPr lang="en-GB" smtClean="0"/>
              <a:t>25/09/2022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9E6F-2349-4115-80EF-4460846C2D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263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356-69A7-4FC9-9BFE-1A3D7A81A7C9}" type="datetimeFigureOut">
              <a:rPr lang="en-GB" smtClean="0"/>
              <a:t>25/09/2022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9E6F-2349-4115-80EF-4460846C2D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109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356-69A7-4FC9-9BFE-1A3D7A81A7C9}" type="datetimeFigureOut">
              <a:rPr lang="en-GB" smtClean="0"/>
              <a:t>25/09/2022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9E6F-2349-4115-80EF-4460846C2D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477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356-69A7-4FC9-9BFE-1A3D7A81A7C9}" type="datetimeFigureOut">
              <a:rPr lang="en-GB" smtClean="0"/>
              <a:t>25/09/2022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9E6F-2349-4115-80EF-4460846C2D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770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356-69A7-4FC9-9BFE-1A3D7A81A7C9}" type="datetimeFigureOut">
              <a:rPr lang="en-GB" smtClean="0"/>
              <a:t>25/09/2022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9E6F-2349-4115-80EF-4460846C2D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347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356-69A7-4FC9-9BFE-1A3D7A81A7C9}" type="datetimeFigureOut">
              <a:rPr lang="en-GB" smtClean="0"/>
              <a:t>25/09/2022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9E6F-2349-4115-80EF-4460846C2D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626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356-69A7-4FC9-9BFE-1A3D7A81A7C9}" type="datetimeFigureOut">
              <a:rPr lang="en-GB" smtClean="0"/>
              <a:t>25/09/2022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9E6F-2349-4115-80EF-4460846C2D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289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356-69A7-4FC9-9BFE-1A3D7A81A7C9}" type="datetimeFigureOut">
              <a:rPr lang="en-GB" smtClean="0"/>
              <a:t>25/09/2022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9E6F-2349-4115-80EF-4460846C2D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039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356-69A7-4FC9-9BFE-1A3D7A81A7C9}" type="datetimeFigureOut">
              <a:rPr lang="en-GB" smtClean="0"/>
              <a:t>25/09/2022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9E6F-2349-4115-80EF-4460846C2D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840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8356-69A7-4FC9-9BFE-1A3D7A81A7C9}" type="datetimeFigureOut">
              <a:rPr lang="en-GB" smtClean="0"/>
              <a:t>25/09/2022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9E6F-2349-4115-80EF-4460846C2D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4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21C8356-69A7-4FC9-9BFE-1A3D7A81A7C9}" type="datetimeFigureOut">
              <a:rPr lang="en-GB" smtClean="0"/>
              <a:t>25/09/2022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FFB9E6F-2349-4115-80EF-4460846C2D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810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5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>
            <a:extLst>
              <a:ext uri="{FF2B5EF4-FFF2-40B4-BE49-F238E27FC236}">
                <a16:creationId xmlns:a16="http://schemas.microsoft.com/office/drawing/2014/main" id="{09B69D60-3B2B-CD2E-68A6-2BE7289551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209550"/>
            <a:ext cx="10993438" cy="6343649"/>
          </a:xfrm>
        </p:spPr>
        <p:txBody>
          <a:bodyPr>
            <a:normAutofit fontScale="92500"/>
          </a:bodyPr>
          <a:lstStyle/>
          <a:p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hr-H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Sveučilište u Rijeci</a:t>
            </a:r>
          </a:p>
          <a:p>
            <a:pPr algn="just"/>
            <a:r>
              <a:rPr lang="hr-H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TEHNIČKI FAKULTET </a:t>
            </a:r>
          </a:p>
          <a:p>
            <a:pPr algn="just"/>
            <a:r>
              <a:rPr lang="hr-H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Preddiplomski stručni studij strojarstva</a:t>
            </a:r>
          </a:p>
          <a:p>
            <a:pPr algn="just"/>
            <a:endParaRPr lang="hr-H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hr-H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</a:t>
            </a: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Završni rad</a:t>
            </a:r>
          </a:p>
          <a:p>
            <a:pPr algn="just"/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TROSTUPANJSKI REDUKTOR SA KOAKSIJALNIM IZLAZIM VRATILIMA</a:t>
            </a:r>
          </a:p>
          <a:p>
            <a:pPr algn="just"/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hr-H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hr-H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Rijeka, rujan 2022.                                                                            Josip </a:t>
            </a:r>
            <a:r>
              <a:rPr lang="hr-H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Murgić</a:t>
            </a:r>
            <a:endParaRPr lang="hr-H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0069083159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126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CA8A176-DCD5-178D-7AAF-AF7743E0F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234928"/>
            <a:ext cx="8534400" cy="1149989"/>
          </a:xfrm>
        </p:spPr>
        <p:txBody>
          <a:bodyPr>
            <a:normAutofit/>
          </a:bodyPr>
          <a:lstStyle/>
          <a:p>
            <a:r>
              <a:rPr lang="hr-H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Sklopni crtež reduktora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F47889E-09DA-4452-F320-F5085375F9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1" y="1150400"/>
            <a:ext cx="7822230" cy="5546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835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149A442-7629-2C9B-71AA-EF91F07ADB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258232"/>
            <a:ext cx="8534400" cy="1507067"/>
          </a:xfrm>
        </p:spPr>
        <p:txBody>
          <a:bodyPr>
            <a:normAutofit/>
          </a:bodyPr>
          <a:lstStyle/>
          <a:p>
            <a:r>
              <a:rPr lang="hr-H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pogonsko vratilo 1. stupnja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CB3B4CD1-71AA-21A8-AEAA-1D0CDDD92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2" y="1435681"/>
            <a:ext cx="7372576" cy="523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032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4891F18-B2C5-8EAA-28C9-8A524A394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062" y="220133"/>
            <a:ext cx="7631113" cy="980018"/>
          </a:xfrm>
        </p:spPr>
        <p:txBody>
          <a:bodyPr>
            <a:normAutofit/>
          </a:bodyPr>
          <a:lstStyle/>
          <a:p>
            <a:r>
              <a:rPr lang="hr-H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gonjeno vratilo 1.stupnja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4BF98E84-9D9F-3081-F797-767EF2F6E3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62" y="1304690"/>
            <a:ext cx="7561261" cy="533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5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834471D-6B09-9A77-FF00-E62942B9F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277282"/>
            <a:ext cx="9621838" cy="1046693"/>
          </a:xfrm>
        </p:spPr>
        <p:txBody>
          <a:bodyPr>
            <a:normAutofit fontScale="90000"/>
          </a:bodyPr>
          <a:lstStyle/>
          <a:p>
            <a:r>
              <a:rPr lang="hr-HR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međuvratilo</a:t>
            </a:r>
            <a:r>
              <a:rPr lang="hr-H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sa pogonskim zupčanicima 3. stupnja i gonjenim zupčanikom 2. stupnja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C3FDD9A4-3468-5FE9-DC2E-5856C0A89F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1933575"/>
            <a:ext cx="7545388" cy="4772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6789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867C6F7-27D0-5F27-439E-CB0DF4258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210607"/>
            <a:ext cx="8534400" cy="1507067"/>
          </a:xfrm>
        </p:spPr>
        <p:txBody>
          <a:bodyPr>
            <a:normAutofit/>
          </a:bodyPr>
          <a:lstStyle/>
          <a:p>
            <a:r>
              <a:rPr lang="hr-H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Gonjeno vratilo 3. stupnja za manji prijenosni omjer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CBF7CBFA-A226-A781-B7CC-E7816D0A22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877" y="1505272"/>
            <a:ext cx="7420198" cy="524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057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FF3E498-A58B-E22D-2C06-658C0217C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562" y="105832"/>
            <a:ext cx="8534400" cy="1507067"/>
          </a:xfrm>
        </p:spPr>
        <p:txBody>
          <a:bodyPr>
            <a:normAutofit/>
          </a:bodyPr>
          <a:lstStyle/>
          <a:p>
            <a:r>
              <a:rPr lang="hr-H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Gonjeni zupčanik 2. stupnja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C029140D-3180-3DB6-56A2-A03F685333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30" y="1152213"/>
            <a:ext cx="7620220" cy="5362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245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7C9E1EC-2F2F-038E-C052-E0066A7B4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13610"/>
            <a:ext cx="8823772" cy="989567"/>
          </a:xfrm>
        </p:spPr>
        <p:txBody>
          <a:bodyPr>
            <a:normAutofit fontScale="90000"/>
          </a:bodyPr>
          <a:lstStyle/>
          <a:p>
            <a:r>
              <a:rPr lang="hr-H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Gonjeni zupčanik 3. stupnja za manji moment</a:t>
            </a:r>
            <a:endParaRPr lang="en-GB" sz="3200" dirty="0"/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C26126E6-DDF6-2F0A-8800-7AA45B34F1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1289858"/>
            <a:ext cx="7572652" cy="5337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650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2DE9FC3-7AEA-4C7B-BF73-E8A4651B7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969" y="181663"/>
            <a:ext cx="6898982" cy="694637"/>
          </a:xfrm>
        </p:spPr>
        <p:txBody>
          <a:bodyPr/>
          <a:lstStyle/>
          <a:p>
            <a:r>
              <a:rPr lang="hr-HR" dirty="0"/>
              <a:t>donji dio kućišta</a:t>
            </a:r>
            <a:endParaRPr lang="en-GB" dirty="0"/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A759B6A5-84FA-2700-73EF-FD82A7AE2A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66" y="908817"/>
            <a:ext cx="8722683" cy="6006483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8CDA86D3-49D4-6CB4-12F0-BB6C798454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86602" y="1023117"/>
            <a:ext cx="2224423" cy="1057275"/>
          </a:xfrm>
        </p:spPr>
        <p:txBody>
          <a:bodyPr>
            <a:normAutofit/>
          </a:bodyPr>
          <a:lstStyle/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materijal kućišta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NL 700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626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9E6FDB0-E2F8-B707-E531-FD4C2C601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2871596"/>
            <a:ext cx="8534400" cy="1507067"/>
          </a:xfrm>
        </p:spPr>
        <p:txBody>
          <a:bodyPr>
            <a:normAutofit/>
          </a:bodyPr>
          <a:lstStyle/>
          <a:p>
            <a:r>
              <a:rPr lang="hr-H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hvala na pozornosti!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6922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8950632-7E66-7332-D549-8A781271E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07E046BA-C3C5-60B3-3AC0-AB69A78EF5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199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B8A6386-B1DC-2487-40D7-4BF92B14E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376971"/>
            <a:ext cx="6080572" cy="759371"/>
          </a:xfrm>
        </p:spPr>
        <p:txBody>
          <a:bodyPr>
            <a:noAutofit/>
          </a:bodyPr>
          <a:lstStyle/>
          <a:p>
            <a:r>
              <a:rPr lang="hr-H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ZADATAK ZAVRŠNOG RADA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9FDBA9F-0AD7-BD6B-F2AD-B722043DA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1207363"/>
            <a:ext cx="5796487" cy="4012706"/>
          </a:xfrm>
        </p:spPr>
        <p:txBody>
          <a:bodyPr>
            <a:noAutofit/>
          </a:bodyPr>
          <a:lstStyle/>
          <a:p>
            <a:r>
              <a:rPr lang="hr-H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trostupanjski</a:t>
            </a:r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horizontalni reduktor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koso ozubljenje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primjena u industriji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proračun zupčanika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dimenzioniranje i promjeri vratila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proračun i odabir ležajeva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odabir ulja za podmazivanje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sustav podmazivanja zupčanika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sklopni i radionički crteži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45DA968C-4956-9222-C49C-FEEECAB58A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805" y="1542910"/>
            <a:ext cx="6257912" cy="424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852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86948BD-4181-794E-ECBB-CE607D84A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305949"/>
            <a:ext cx="8166825" cy="972269"/>
          </a:xfrm>
        </p:spPr>
        <p:txBody>
          <a:bodyPr>
            <a:normAutofit/>
          </a:bodyPr>
          <a:lstStyle/>
          <a:p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Projektni proračun reduktora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6183C32-54AE-47BF-6974-B52FA0A245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1393794"/>
            <a:ext cx="3310739" cy="4358936"/>
          </a:xfrm>
        </p:spPr>
        <p:txBody>
          <a:bodyPr>
            <a:normAutofit/>
          </a:bodyPr>
          <a:lstStyle/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izbor materijala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razmak osi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izbor modula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broj zubi zupčastog para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diobeni promjeri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širina zupčastog para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promjeri preko korijena zuba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promjeri preko glave zuba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promjeri temeljnih krugova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promjeri pogonskih krugova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F38821C0-E084-CEC9-0068-4D40E81560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889" y="1278218"/>
            <a:ext cx="5738381" cy="500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628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5912FD1-3B22-6F7E-1E32-1D24F9AEB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56870"/>
            <a:ext cx="5894141" cy="1016823"/>
          </a:xfrm>
        </p:spPr>
        <p:txBody>
          <a:bodyPr>
            <a:normAutofit/>
          </a:bodyPr>
          <a:lstStyle/>
          <a:p>
            <a:r>
              <a:rPr lang="hr-H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Kontrolni proračun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4A94A075-987E-BA13-FF69-2D1DD7437F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1562141"/>
            <a:ext cx="4695656" cy="2068826"/>
          </a:xfrm>
        </p:spPr>
        <p:txBody>
          <a:bodyPr>
            <a:normAutofit/>
          </a:bodyPr>
          <a:lstStyle/>
          <a:p>
            <a:r>
              <a:rPr lang="hr-H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Hertzov</a:t>
            </a:r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pritisak na bokovima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sigurnost na </a:t>
            </a:r>
            <a:r>
              <a:rPr lang="hr-H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pitting</a:t>
            </a:r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nosivost korijena zuba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sigurnost protiv loma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046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FA9127A-ED85-EEE6-F0AA-99A4F2D42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1" y="394727"/>
            <a:ext cx="7261304" cy="777126"/>
          </a:xfrm>
        </p:spPr>
        <p:txBody>
          <a:bodyPr>
            <a:normAutofit fontScale="90000"/>
          </a:bodyPr>
          <a:lstStyle/>
          <a:p>
            <a:r>
              <a:rPr lang="hr-HR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Dimezioniranje</a:t>
            </a:r>
            <a:r>
              <a:rPr lang="hr-H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 promjeri vratila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54C1A81-D0F7-D39E-71EB-533CF20C0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478" y="1315005"/>
            <a:ext cx="4420449" cy="1311676"/>
          </a:xfrm>
        </p:spPr>
        <p:txBody>
          <a:bodyPr>
            <a:normAutofit/>
          </a:bodyPr>
          <a:lstStyle/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minimalni promjer pogonskog vratila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minimalni promjer gonjenog vratila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stupnjevanje vratila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4C992E2D-EB41-B196-854F-BAD0C2DCB6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1" y="2626681"/>
            <a:ext cx="6370872" cy="1851820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B2110A14-182D-0C65-BA99-39F0BF99E6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1" y="4480859"/>
            <a:ext cx="6739378" cy="212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38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B6F969D-27C1-A3FF-8EA9-7E4769594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30237"/>
            <a:ext cx="6648743" cy="1185499"/>
          </a:xfrm>
        </p:spPr>
        <p:txBody>
          <a:bodyPr>
            <a:normAutofit/>
          </a:bodyPr>
          <a:lstStyle/>
          <a:p>
            <a:r>
              <a:rPr lang="hr-H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Proračun i odabir ležajeva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A7C2FC6-7476-4D79-2094-7C5AF918A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1742244"/>
            <a:ext cx="4420448" cy="1924234"/>
          </a:xfrm>
        </p:spPr>
        <p:txBody>
          <a:bodyPr>
            <a:normAutofit lnSpcReduction="10000"/>
          </a:bodyPr>
          <a:lstStyle/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odabir ležajeva pomoću SKF kataloga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radijalno opterećenje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aksijalno opterećenje 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stožasti ili </a:t>
            </a:r>
            <a:r>
              <a:rPr lang="hr-H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konični</a:t>
            </a:r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valjkasti ležajevi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odabir radijalnih brtvi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039089B6-EF64-6EDF-453A-CCC9FC81E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750" y="1615736"/>
            <a:ext cx="4543425" cy="4762678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9034598D-9CEF-B470-0A5D-4B759E5BEA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6775" y="2902866"/>
            <a:ext cx="2847975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925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BC7F030-F2D0-A7A6-8E98-3C4A603AB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21359"/>
            <a:ext cx="6915073" cy="1087845"/>
          </a:xfrm>
        </p:spPr>
        <p:txBody>
          <a:bodyPr>
            <a:normAutofit/>
          </a:bodyPr>
          <a:lstStyle/>
          <a:p>
            <a:r>
              <a:rPr lang="hr-HR" sz="3200">
                <a:latin typeface="Times New Roman" panose="02020603050405020304" pitchFamily="18" charset="0"/>
                <a:cs typeface="Times New Roman" panose="02020603050405020304" pitchFamily="18" charset="0"/>
              </a:rPr>
              <a:t>Odabir ulja za podmazivanje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6F12DAD1-D7B4-17BE-AD48-859321B797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1786629"/>
            <a:ext cx="4322794" cy="2004135"/>
          </a:xfrm>
        </p:spPr>
        <p:txBody>
          <a:bodyPr>
            <a:normAutofit/>
          </a:bodyPr>
          <a:lstStyle/>
          <a:p>
            <a:r>
              <a:rPr lang="hr-H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Stribeckov</a:t>
            </a:r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pritisak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potrebna viskoznost ulja za podmazivanje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ulje viskoznosti 597 </a:t>
            </a:r>
            <a:r>
              <a:rPr lang="hr-H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mm</a:t>
            </a:r>
            <a:r>
              <a:rPr lang="hr-HR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hr-H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/s</a:t>
            </a:r>
            <a:endParaRPr lang="hr-H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Shell </a:t>
            </a:r>
            <a:r>
              <a:rPr lang="hr-H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omala</a:t>
            </a:r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680</a:t>
            </a:r>
          </a:p>
          <a:p>
            <a:r>
              <a:rPr lang="hr-H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Epol</a:t>
            </a:r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</a:t>
            </a:r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680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DE12F451-D69C-60A2-7C0B-634B8C780A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310" y="2949141"/>
            <a:ext cx="3754478" cy="3661210"/>
          </a:xfrm>
          <a:prstGeom prst="rect">
            <a:avLst/>
          </a:prstGeom>
        </p:spPr>
      </p:pic>
      <p:pic>
        <p:nvPicPr>
          <p:cNvPr id="7" name="Slika 6" descr="Slika na kojoj se prikazuje tekst, monitor, elektronički, kamera&#10;&#10;Opis je automatski generiran">
            <a:extLst>
              <a:ext uri="{FF2B5EF4-FFF2-40B4-BE49-F238E27FC236}">
                <a16:creationId xmlns:a16="http://schemas.microsoft.com/office/drawing/2014/main" id="{F8919222-1C35-31F8-2FBF-1D9DE34B3B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884" y="2984283"/>
            <a:ext cx="3044781" cy="359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541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DC2F130-BE18-4EFD-D3CE-3E811F2DE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12483"/>
            <a:ext cx="7518755" cy="981312"/>
          </a:xfrm>
        </p:spPr>
        <p:txBody>
          <a:bodyPr>
            <a:normAutofit/>
          </a:bodyPr>
          <a:lstStyle/>
          <a:p>
            <a:r>
              <a:rPr lang="hr-H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Sustav podmazivanja zupčanika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192129D-7936-3807-4DB6-3105CD27C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1520301"/>
            <a:ext cx="5411788" cy="1613516"/>
          </a:xfrm>
        </p:spPr>
        <p:txBody>
          <a:bodyPr>
            <a:normAutofit/>
          </a:bodyPr>
          <a:lstStyle/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podmazivanje zupčanika pomoću bakrenih cijevi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sustav podmazivanja i hlađenja OWC </a:t>
            </a:r>
            <a:r>
              <a:rPr lang="hr-H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Eurodrive</a:t>
            </a:r>
            <a:endParaRPr lang="hr-H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r-H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5825FBAC-55D4-3A12-1554-CFD03DB08B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698" y="1945319"/>
            <a:ext cx="5349704" cy="4267570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11DA54D6-EF68-290A-2EB5-4CADF8D170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347" y="2541537"/>
            <a:ext cx="4938351" cy="367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458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F0CCE56-EA69-A84E-541D-414E4E1CC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3503"/>
            <a:ext cx="8534400" cy="919169"/>
          </a:xfrm>
        </p:spPr>
        <p:txBody>
          <a:bodyPr>
            <a:normAutofit/>
          </a:bodyPr>
          <a:lstStyle/>
          <a:p>
            <a:r>
              <a:rPr lang="hr-H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zaključak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C6CFAB8-7888-7A24-2F75-FF458699E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1688977"/>
            <a:ext cx="8534400" cy="2119543"/>
          </a:xfrm>
        </p:spPr>
        <p:txBody>
          <a:bodyPr>
            <a:normAutofit/>
          </a:bodyPr>
          <a:lstStyle/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Uspješno je konstruiran i proračunat </a:t>
            </a:r>
            <a:r>
              <a:rPr lang="hr-HR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trostupanjski</a:t>
            </a:r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horizontalni reduktor sa koaksijalnim izlaznim vratilima za potrebu rada u industriji</a:t>
            </a:r>
          </a:p>
          <a:p>
            <a:r>
              <a:rPr lang="hr-H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Reduktor je projektiran tako da mu odgovaraju svi standardizirani elementi, a samim time da je i njegova proizvodnja jednostavna i jeftina</a:t>
            </a:r>
          </a:p>
          <a:p>
            <a:pPr marL="0" indent="0">
              <a:buNone/>
            </a:pPr>
            <a:endParaRPr lang="hr-HR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573101"/>
      </p:ext>
    </p:extLst>
  </p:cSld>
  <p:clrMapOvr>
    <a:masterClrMapping/>
  </p:clrMapOvr>
</p:sld>
</file>

<file path=ppt/theme/theme1.xml><?xml version="1.0" encoding="utf-8"?>
<a:theme xmlns:a="http://schemas.openxmlformats.org/drawingml/2006/main" name="Isječak">
  <a:themeElements>
    <a:clrScheme name="Aspek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Isječak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sječa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267</TotalTime>
  <Words>282</Words>
  <Application>Microsoft Office PowerPoint</Application>
  <PresentationFormat>Široki zaslon</PresentationFormat>
  <Paragraphs>71</Paragraphs>
  <Slides>19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19</vt:i4>
      </vt:variant>
    </vt:vector>
  </HeadingPairs>
  <TitlesOfParts>
    <vt:vector size="23" baseType="lpstr">
      <vt:lpstr>Century Gothic</vt:lpstr>
      <vt:lpstr>Times New Roman</vt:lpstr>
      <vt:lpstr>Wingdings 3</vt:lpstr>
      <vt:lpstr>Isječak</vt:lpstr>
      <vt:lpstr>PowerPoint prezentacija</vt:lpstr>
      <vt:lpstr>ZADATAK ZAVRŠNOG RADA</vt:lpstr>
      <vt:lpstr>Projektni proračun reduktora</vt:lpstr>
      <vt:lpstr>Kontrolni proračun</vt:lpstr>
      <vt:lpstr>Dimezioniranje i promjeri vratila</vt:lpstr>
      <vt:lpstr>Proračun i odabir ležajeva</vt:lpstr>
      <vt:lpstr>Odabir ulja za podmazivanje</vt:lpstr>
      <vt:lpstr>Sustav podmazivanja zupčanika</vt:lpstr>
      <vt:lpstr>zaključak</vt:lpstr>
      <vt:lpstr>Sklopni crtež reduktora</vt:lpstr>
      <vt:lpstr>pogonsko vratilo 1. stupnja</vt:lpstr>
      <vt:lpstr>gonjeno vratilo 1.stupnja</vt:lpstr>
      <vt:lpstr>međuvratilo sa pogonskim zupčanicima 3. stupnja i gonjenim zupčanikom 2. stupnja</vt:lpstr>
      <vt:lpstr>Gonjeno vratilo 3. stupnja za manji prijenosni omjer</vt:lpstr>
      <vt:lpstr>Gonjeni zupčanik 2. stupnja</vt:lpstr>
      <vt:lpstr>Gonjeni zupčanik 3. stupnja za manji moment</vt:lpstr>
      <vt:lpstr>donji dio kućišta</vt:lpstr>
      <vt:lpstr>      hvala na pozornosti!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Josip Murgic</dc:creator>
  <cp:lastModifiedBy>Josip Murgic</cp:lastModifiedBy>
  <cp:revision>6</cp:revision>
  <dcterms:created xsi:type="dcterms:W3CDTF">2022-09-24T09:14:21Z</dcterms:created>
  <dcterms:modified xsi:type="dcterms:W3CDTF">2022-09-25T09:53:25Z</dcterms:modified>
</cp:coreProperties>
</file>